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1"/>
            <a:r>
              <a:rPr lang="fa-IR" sz="3600" dirty="0">
                <a:cs typeface="B Nazanin" panose="00000400000000000000" pitchFamily="2" charset="-78"/>
              </a:rPr>
              <a:t>به نام خدا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معادلات دیفرانسیل </a:t>
            </a:r>
            <a:endParaRPr 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معادلات شامل توابع همگن</a:t>
            </a:r>
          </a:p>
          <a:p>
            <a:pPr algn="ct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(معادلات همگن)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4584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در نهایت یک معادله دیفرانسیل شامل توابع همگن به صورت زیر تبدیل می شود:</a:t>
                </a: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𝑑𝑦</m:t>
                          </m:r>
                        </m:num>
                        <m:den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𝑑𝑥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𝐹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(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8209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روش حل معادله: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7"/>
                <a:ext cx="9905999" cy="4351010"/>
              </a:xfrm>
            </p:spPr>
            <p:txBody>
              <a:bodyPr>
                <a:normAutofit fontScale="92500"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با تغییر متغییر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𝑣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</m:den>
                    </m:f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یا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𝑥𝑣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داریم</a:t>
                </a:r>
              </a:p>
              <a:p>
                <a:pPr marL="0" indent="0" algn="l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𝑑𝑦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𝑑𝑥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𝑑𝑣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𝑑𝑥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𝑣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𝐹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𝑣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endParaRPr lang="fa-IR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این یک معادله جدایی پذیر نسبت به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𝑣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برحسب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 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است.</a:t>
                </a:r>
              </a:p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𝑑𝑣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𝑣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7"/>
                <a:ext cx="9905999" cy="4351010"/>
              </a:xfrm>
              <a:blipFill>
                <a:blip r:embed="rId2"/>
                <a:stretch>
                  <a:fillRect l="-1969" r="-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336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7"/>
                <a:ext cx="9905999" cy="4056720"/>
              </a:xfrm>
            </p:spPr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بعداز بدست آوردن جواب عمومی معادله به صورت</a:t>
                </a:r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𝐺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𝑣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𝑐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به جای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𝑣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قرار می دهیم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</m:den>
                    </m:f>
                  </m:oMath>
                </a14:m>
                <a:endParaRPr lang="fa-IR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𝐺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f>
                            <m:f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𝑐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7"/>
                <a:ext cx="9905999" cy="4056720"/>
              </a:xfrm>
              <a:blipFill>
                <a:blip r:embed="rId2"/>
                <a:stretch>
                  <a:fillRect r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170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54" y="0"/>
            <a:ext cx="66333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94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88" y="-1"/>
            <a:ext cx="6212052" cy="67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2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217969"/>
            <a:ext cx="11284685" cy="61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45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444" y="102870"/>
            <a:ext cx="7022966" cy="659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6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338" y="177033"/>
            <a:ext cx="7307755" cy="65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4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02" y="1639009"/>
            <a:ext cx="10805817" cy="35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 rtl="1">
                  <a:buNone/>
                </a:pPr>
                <a:endParaRPr lang="en-US" sz="4000" b="0" i="1" dirty="0" smtClean="0">
                  <a:solidFill>
                    <a:schemeClr val="bg1"/>
                  </a:solidFill>
                  <a:latin typeface="Cambria Math" panose="02040503050406030204" pitchFamily="18" charset="0"/>
                  <a:cs typeface="B Nazanin" panose="00000400000000000000" pitchFamily="2" charset="-78"/>
                </a:endParaRPr>
              </a:p>
              <a:p>
                <a:pPr marL="0" indent="0" algn="ct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′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den>
                          </m:f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ct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معادله شامل توابع همگن نیست</a:t>
                </a:r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6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معادلات همگن (شامل توابع همگن)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تعریف: تابع دو متغیره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را همگن از درجه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𝑛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گوییم هرگاه برای هر عدد حقیقی </a:t>
                </a:r>
                <a14:m>
                  <m:oMath xmlns:m="http://schemas.openxmlformats.org/officeDocument/2006/math">
                    <m:r>
                      <a:rPr lang="fa-IR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fa-IR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&gt;</m:t>
                    </m:r>
                    <m:r>
                      <a:rPr lang="fa-IR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  و به ازای هر زوج مرتب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که تابع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در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تعریف شده باشد داشته باشیم</a:t>
                </a:r>
              </a:p>
              <a:p>
                <a:pPr algn="r" rtl="1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𝑛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2" t="-4131" r="-2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1790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45" y="32217"/>
            <a:ext cx="6527200" cy="68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51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مثال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تابع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همگن از درجه 1 است.</a:t>
                </a:r>
              </a:p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زیرا</a:t>
                </a:r>
              </a:p>
              <a:p>
                <a:pPr rtl="1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   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4475" r="-2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94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مثال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تابع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</m:sup>
                    </m:sSup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همگن از درجه </a:t>
                </a:r>
                <a:r>
                  <a:rPr lang="fa-IR" sz="4000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3</a:t>
                </a: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است.</a:t>
                </a:r>
              </a:p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زیرا</a:t>
                </a:r>
              </a:p>
              <a:p>
                <a:pPr rtl="1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𝜆</m:t>
                            </m:r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𝜆</m:t>
                            </m:r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𝜆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   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5336" r="-2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44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مثال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تابع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𝑘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،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𝑘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یک عدد ثابت، همگن از درجه 0 است.</a:t>
                </a:r>
              </a:p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زیرا</a:t>
                </a:r>
              </a:p>
              <a:p>
                <a:pPr rtl="1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𝑘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0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𝑘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𝜆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0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   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4475" r="-2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35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به طور مشابه می توان نشان داد که</a:t>
                </a:r>
              </a:p>
              <a:p>
                <a:pPr algn="r" rtl="1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den>
                    </m:f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همگن از درجه 0 است.</a:t>
                </a:r>
              </a:p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</m:den>
                        </m:f>
                      </m:sup>
                    </m:sSup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همگن از درجه 0 است.</a:t>
                </a:r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5164" r="-2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80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معادله دیفرانسیل مرتبه اول </a:t>
                </a:r>
              </a:p>
              <a:p>
                <a:pPr marL="0" indent="0" algn="ct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𝑑𝑥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𝑁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</m:oMath>
                  </m:oMathPara>
                </a14:m>
                <a:endParaRPr lang="fa-IR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را همگن (شامل توابع همگن) گوییم، هرگاه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𝑀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و </a:t>
                </a:r>
                <a14:m>
                  <m:oMath xmlns:m="http://schemas.openxmlformats.org/officeDocument/2006/math">
                    <m:r>
                      <a:rPr lang="fa-IR" sz="4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𝑁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هردو همگن و از یک درجه باشند.</a:t>
                </a:r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5164" r="-2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29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یعنی:</a:t>
                </a: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𝑑𝑥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𝑓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,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)</m:t>
                      </m:r>
                    </m:oMath>
                  </m:oMathPara>
                </a14:m>
                <a:endParaRPr lang="fa-IR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همگن از درجه صفر است.</a:t>
                </a:r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080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بنابراین</a:t>
                </a: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𝑑𝑥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.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.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.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.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𝐹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(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06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1731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</TotalTime>
  <Words>85</Words>
  <Application>Microsoft Office PowerPoint</Application>
  <PresentationFormat>Widescreen</PresentationFormat>
  <Paragraphs>43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 Nazanin</vt:lpstr>
      <vt:lpstr>Cambria Math</vt:lpstr>
      <vt:lpstr>Trebuchet MS</vt:lpstr>
      <vt:lpstr>Tw Cen MT</vt:lpstr>
      <vt:lpstr>Circuit</vt:lpstr>
      <vt:lpstr>به نام خدا معادلات دیفرانسیل </vt:lpstr>
      <vt:lpstr>معادلات همگن (شامل توابع همگن)</vt:lpstr>
      <vt:lpstr>مثال</vt:lpstr>
      <vt:lpstr>مثال</vt:lpstr>
      <vt:lpstr>مثال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روش حل معادله: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معادلات دیفرانسیل</dc:title>
  <dc:creator>ShR</dc:creator>
  <cp:lastModifiedBy>ShR</cp:lastModifiedBy>
  <cp:revision>2</cp:revision>
  <dcterms:created xsi:type="dcterms:W3CDTF">2020-04-02T12:58:17Z</dcterms:created>
  <dcterms:modified xsi:type="dcterms:W3CDTF">2020-04-02T13:10:36Z</dcterms:modified>
</cp:coreProperties>
</file>